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</p:sldIdLst>
  <p:sldSz cx="28800425" cy="43200638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90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0"/>
    <p:restoredTop sz="95934"/>
  </p:normalViewPr>
  <p:slideViewPr>
    <p:cSldViewPr snapToGrid="0" snapToObjects="1">
      <p:cViewPr varScale="1">
        <p:scale>
          <a:sx n="18" d="100"/>
          <a:sy n="18" d="100"/>
        </p:scale>
        <p:origin x="3330" y="156"/>
      </p:cViewPr>
      <p:guideLst>
        <p:guide orient="horz" pos="13606"/>
        <p:guide pos="9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7070108"/>
            <a:ext cx="24480361" cy="15040222"/>
          </a:xfrm>
        </p:spPr>
        <p:txBody>
          <a:bodyPr anchor="b"/>
          <a:lstStyle>
            <a:lvl1pPr algn="ctr">
              <a:defRPr sz="188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7559"/>
            </a:lvl1pPr>
            <a:lvl2pPr marL="1440043" indent="0" algn="ctr">
              <a:buNone/>
              <a:defRPr sz="6299"/>
            </a:lvl2pPr>
            <a:lvl3pPr marL="2880086" indent="0" algn="ctr">
              <a:buNone/>
              <a:defRPr sz="5669"/>
            </a:lvl3pPr>
            <a:lvl4pPr marL="4320129" indent="0" algn="ctr">
              <a:buNone/>
              <a:defRPr sz="5040"/>
            </a:lvl4pPr>
            <a:lvl5pPr marL="5760171" indent="0" algn="ctr">
              <a:buNone/>
              <a:defRPr sz="5040"/>
            </a:lvl5pPr>
            <a:lvl6pPr marL="7200214" indent="0" algn="ctr">
              <a:buNone/>
              <a:defRPr sz="5040"/>
            </a:lvl6pPr>
            <a:lvl7pPr marL="8640257" indent="0" algn="ctr">
              <a:buNone/>
              <a:defRPr sz="5040"/>
            </a:lvl7pPr>
            <a:lvl8pPr marL="10080300" indent="0" algn="ctr">
              <a:buNone/>
              <a:defRPr sz="5040"/>
            </a:lvl8pPr>
            <a:lvl9pPr marL="11520343" indent="0" algn="ctr">
              <a:buNone/>
              <a:defRPr sz="5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5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3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2300034"/>
            <a:ext cx="6210092" cy="366105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2300034"/>
            <a:ext cx="18270270" cy="366105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2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3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10770172"/>
            <a:ext cx="24840367" cy="17970262"/>
          </a:xfrm>
        </p:spPr>
        <p:txBody>
          <a:bodyPr anchor="b"/>
          <a:lstStyle>
            <a:lvl1pPr>
              <a:defRPr sz="188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28910440"/>
            <a:ext cx="24840367" cy="9450136"/>
          </a:xfrm>
        </p:spPr>
        <p:txBody>
          <a:bodyPr/>
          <a:lstStyle>
            <a:lvl1pPr marL="0" indent="0">
              <a:buNone/>
              <a:defRPr sz="7559">
                <a:solidFill>
                  <a:schemeClr val="tx1"/>
                </a:solidFill>
              </a:defRPr>
            </a:lvl1pPr>
            <a:lvl2pPr marL="1440043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2pPr>
            <a:lvl3pPr marL="288008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3pPr>
            <a:lvl4pPr marL="4320129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5760171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7200214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8640257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008030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1520343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6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300044"/>
            <a:ext cx="24840367" cy="8350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10590160"/>
            <a:ext cx="12183928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5780233"/>
            <a:ext cx="12183928" cy="23210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7" y="10590160"/>
            <a:ext cx="12243932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7" y="15780233"/>
            <a:ext cx="12243932" cy="23210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9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2" y="6220102"/>
            <a:ext cx="14580215" cy="30700453"/>
          </a:xfrm>
        </p:spPr>
        <p:txBody>
          <a:bodyPr/>
          <a:lstStyle>
            <a:lvl1pPr>
              <a:defRPr sz="10079"/>
            </a:lvl1pPr>
            <a:lvl2pPr>
              <a:defRPr sz="8819"/>
            </a:lvl2pPr>
            <a:lvl3pPr>
              <a:defRPr sz="7559"/>
            </a:lvl3pPr>
            <a:lvl4pPr>
              <a:defRPr sz="6299"/>
            </a:lvl4pPr>
            <a:lvl5pPr>
              <a:defRPr sz="6299"/>
            </a:lvl5pPr>
            <a:lvl6pPr>
              <a:defRPr sz="6299"/>
            </a:lvl6pPr>
            <a:lvl7pPr>
              <a:defRPr sz="6299"/>
            </a:lvl7pPr>
            <a:lvl8pPr>
              <a:defRPr sz="6299"/>
            </a:lvl8pPr>
            <a:lvl9pPr>
              <a:defRPr sz="6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0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2" y="6220102"/>
            <a:ext cx="14580215" cy="30700453"/>
          </a:xfrm>
        </p:spPr>
        <p:txBody>
          <a:bodyPr anchor="t"/>
          <a:lstStyle>
            <a:lvl1pPr marL="0" indent="0">
              <a:buNone/>
              <a:defRPr sz="10079"/>
            </a:lvl1pPr>
            <a:lvl2pPr marL="1440043" indent="0">
              <a:buNone/>
              <a:defRPr sz="8819"/>
            </a:lvl2pPr>
            <a:lvl3pPr marL="2880086" indent="0">
              <a:buNone/>
              <a:defRPr sz="7559"/>
            </a:lvl3pPr>
            <a:lvl4pPr marL="4320129" indent="0">
              <a:buNone/>
              <a:defRPr sz="6299"/>
            </a:lvl4pPr>
            <a:lvl5pPr marL="5760171" indent="0">
              <a:buNone/>
              <a:defRPr sz="6299"/>
            </a:lvl5pPr>
            <a:lvl6pPr marL="7200214" indent="0">
              <a:buNone/>
              <a:defRPr sz="6299"/>
            </a:lvl6pPr>
            <a:lvl7pPr marL="8640257" indent="0">
              <a:buNone/>
              <a:defRPr sz="6299"/>
            </a:lvl7pPr>
            <a:lvl8pPr marL="10080300" indent="0">
              <a:buNone/>
              <a:defRPr sz="6299"/>
            </a:lvl8pPr>
            <a:lvl9pPr marL="11520343" indent="0">
              <a:buNone/>
              <a:defRPr sz="62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6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29" y="2300044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29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84D3-BD68-D045-BB96-14DF123A789F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1" y="40040601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0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06C09-6F33-3B4A-ACD9-EC8B621B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880086" rtl="0" eaLnBrk="1" latinLnBrk="0" hangingPunct="1">
        <a:lnSpc>
          <a:spcPct val="90000"/>
        </a:lnSpc>
        <a:spcBef>
          <a:spcPct val="0"/>
        </a:spcBef>
        <a:buNone/>
        <a:defRPr sz="1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21" indent="-720021" algn="l" defTabSz="2880086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8819" kern="1200">
          <a:solidFill>
            <a:schemeClr val="tx1"/>
          </a:solidFill>
          <a:latin typeface="+mn-lt"/>
          <a:ea typeface="+mn-ea"/>
          <a:cs typeface="+mn-cs"/>
        </a:defRPr>
      </a:lvl1pPr>
      <a:lvl2pPr marL="21600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2pPr>
      <a:lvl3pPr marL="3600107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3pPr>
      <a:lvl4pPr marL="5040150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6480193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920236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9360278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800321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22403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1pPr>
      <a:lvl2pPr marL="14400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880086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3pPr>
      <a:lvl4pPr marL="4320129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5760171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200214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8640257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08030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15203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C2D89-C8F2-BFA1-D9CA-FE2FFB94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"/>
            <a:ext cx="28800425" cy="431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3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18772-3477-A1C8-A8DC-87D7CE7E7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"/>
            <a:ext cx="28800425" cy="431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47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1013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Catalina</cp:lastModifiedBy>
  <cp:revision>154</cp:revision>
  <cp:lastPrinted>2020-03-30T08:43:16Z</cp:lastPrinted>
  <dcterms:created xsi:type="dcterms:W3CDTF">2015-08-26T05:25:30Z</dcterms:created>
  <dcterms:modified xsi:type="dcterms:W3CDTF">2026-05-19T07:10:22Z</dcterms:modified>
</cp:coreProperties>
</file>